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40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0" y="0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6PST COTS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651"/>
            <a:ext cx="7772400" cy="185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64" y="2710805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64" y="1806353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" y="2710805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" y="1806353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915686" y="5370632"/>
            <a:ext cx="863928" cy="378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080877" y="5353055"/>
            <a:ext cx="863928" cy="37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297896" y="5381147"/>
            <a:ext cx="863928" cy="37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486355" y="5360780"/>
            <a:ext cx="863928" cy="3780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BCB01D-119F-233B-9BAF-DF9C74047B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01" b="5462"/>
          <a:stretch/>
        </p:blipFill>
        <p:spPr>
          <a:xfrm>
            <a:off x="-22240" y="5408606"/>
            <a:ext cx="2167403" cy="23307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1403191" y="1567575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2589345" y="881562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3901" t="2235" r="2089" b="76428"/>
          <a:stretch/>
        </p:blipFill>
        <p:spPr>
          <a:xfrm>
            <a:off x="2834344" y="5408606"/>
            <a:ext cx="281532" cy="3293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3901" t="2235" r="2089" b="76428"/>
          <a:stretch/>
        </p:blipFill>
        <p:spPr>
          <a:xfrm>
            <a:off x="3479539" y="5408606"/>
            <a:ext cx="281532" cy="32937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3901" t="2235" r="2089" b="76428"/>
          <a:stretch/>
        </p:blipFill>
        <p:spPr>
          <a:xfrm>
            <a:off x="4027105" y="5408606"/>
            <a:ext cx="281532" cy="32937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3901" t="2235" r="2089" b="76428"/>
          <a:stretch/>
        </p:blipFill>
        <p:spPr>
          <a:xfrm>
            <a:off x="4621552" y="5420702"/>
            <a:ext cx="281532" cy="32937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842641" y="5046195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262359" y="5046195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2714631" y="892573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4363243" y="8923991"/>
            <a:ext cx="482529" cy="306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1D161D-704F-D717-AD08-40151CA04DB8}"/>
              </a:ext>
            </a:extLst>
          </p:cNvPr>
          <p:cNvSpPr txBox="1"/>
          <p:nvPr/>
        </p:nvSpPr>
        <p:spPr>
          <a:xfrm>
            <a:off x="2457198" y="5870144"/>
            <a:ext cx="25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4X 4-40 ¾” BRASS SCREWS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57877" y="6441468"/>
            <a:ext cx="1622656" cy="10999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26C88B-7030-AADA-88BD-037E84971C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50359" y="1553427"/>
            <a:ext cx="2559622" cy="1546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2975352" y="875389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3363294" y="872654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3759516" y="874025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4148561" y="872907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4534510" y="877136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71599" y="1591966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63316" y="8012089"/>
            <a:ext cx="2296030" cy="798956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BE0ADF99-0FDE-C07D-4BBE-05F43A0A0A5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57761" y="6274221"/>
            <a:ext cx="2065095" cy="1668644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A7F52D0A-0ED5-F87A-4D17-657EAA4C945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8897" y="8071810"/>
            <a:ext cx="738332" cy="1679786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14" y="8836714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11" y="8938547"/>
            <a:ext cx="617161" cy="868597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3FB58FCD-D4E2-ECF1-F247-8C18AA8F191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82" y="8911703"/>
            <a:ext cx="956431" cy="947408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B4D5CEF1-46A4-F4CB-7BCA-9AE70E8EA58D}"/>
              </a:ext>
            </a:extLst>
          </p:cNvPr>
          <p:cNvSpPr txBox="1"/>
          <p:nvPr/>
        </p:nvSpPr>
        <p:spPr>
          <a:xfrm>
            <a:off x="5330238" y="5338977"/>
            <a:ext cx="1734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DC912D7-AF1B-1F0A-2188-E99718EEE247}"/>
              </a:ext>
            </a:extLst>
          </p:cNvPr>
          <p:cNvSpPr txBox="1"/>
          <p:nvPr/>
        </p:nvSpPr>
        <p:spPr>
          <a:xfrm>
            <a:off x="2408471" y="9300892"/>
            <a:ext cx="2955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2X 3/16”, 7/32” HEX STANDOFFS</a:t>
            </a:r>
          </a:p>
        </p:txBody>
      </p:sp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486</TotalTime>
  <Words>21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Black</vt:lpstr>
      <vt:lpstr>Calibri</vt:lpstr>
      <vt:lpstr>Calibri Light</vt:lpstr>
      <vt:lpstr>Impact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49</cp:revision>
  <dcterms:created xsi:type="dcterms:W3CDTF">2024-11-22T23:46:56Z</dcterms:created>
  <dcterms:modified xsi:type="dcterms:W3CDTF">2024-11-24T19:02:19Z</dcterms:modified>
</cp:coreProperties>
</file>